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Antraštė 28"/>
          <p:cNvSpPr>
            <a:spLocks noGrp="1"/>
          </p:cNvSpPr>
          <p:nvPr>
            <p:ph type="ctrTitle"/>
          </p:nvPr>
        </p:nvSpPr>
        <p:spPr>
          <a:xfrm>
            <a:off x="381000" y="4853411"/>
            <a:ext cx="8458200" cy="1222375"/>
          </a:xfrm>
        </p:spPr>
        <p:txBody>
          <a:bodyPr anchor="t"/>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16" name="Datos vietos rezervavimo ženklas 15"/>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2" name="Poraštės vietos rezervavimo ženklas 1"/>
          <p:cNvSpPr>
            <a:spLocks noGrp="1"/>
          </p:cNvSpPr>
          <p:nvPr>
            <p:ph type="ftr" sz="quarter" idx="11"/>
          </p:nvPr>
        </p:nvSpPr>
        <p:spPr/>
        <p:txBody>
          <a:bodyPr/>
          <a:lstStyle/>
          <a:p>
            <a:endParaRPr lang="lt-LT"/>
          </a:p>
        </p:txBody>
      </p:sp>
      <p:sp>
        <p:nvSpPr>
          <p:cNvPr id="15" name="Skaidrės numerio vietos rezervavimo ženklas 14"/>
          <p:cNvSpPr>
            <a:spLocks noGrp="1"/>
          </p:cNvSpPr>
          <p:nvPr>
            <p:ph type="sldNum" sz="quarter" idx="12"/>
          </p:nvPr>
        </p:nvSpPr>
        <p:spPr>
          <a:xfrm>
            <a:off x="8229600" y="6473952"/>
            <a:ext cx="758952" cy="246888"/>
          </a:xfrm>
        </p:spPr>
        <p:txBody>
          <a:bodyPr/>
          <a:lstStyle/>
          <a:p>
            <a:fld id="{3EB13EFE-0A69-4DDC-BC41-23C76698400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549276"/>
            <a:ext cx="18288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549276"/>
            <a:ext cx="62484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2" name="Antraštė 21"/>
          <p:cNvSpPr>
            <a:spLocks noGrp="1"/>
          </p:cNvSpPr>
          <p:nvPr>
            <p:ph type="title"/>
          </p:nvPr>
        </p:nvSpPr>
        <p:spPr/>
        <p:txBody>
          <a:bodyPr/>
          <a:lstStyle/>
          <a:p>
            <a:r>
              <a:rPr kumimoji="0" lang="lt-LT" smtClean="0"/>
              <a:t>Spustelėkite, jei norite keisite ruoš. pav. stilių</a:t>
            </a:r>
            <a:endParaRPr kumimoji="0" lang="en-US"/>
          </a:p>
        </p:txBody>
      </p:sp>
      <p:sp>
        <p:nvSpPr>
          <p:cNvPr id="27" name="Turinio vietos rezervavimo ženklas 26"/>
          <p:cNvSpPr>
            <a:spLocks noGrp="1"/>
          </p:cNvSpPr>
          <p:nvPr>
            <p:ph idx="1"/>
          </p:nvPr>
        </p:nvSpPr>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5" name="Datos vietos rezervavimo ženklas 24"/>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19" name="Poraštės vietos rezervavimo ženklas 18"/>
          <p:cNvSpPr>
            <a:spLocks noGrp="1"/>
          </p:cNvSpPr>
          <p:nvPr>
            <p:ph type="ftr" sz="quarter" idx="11"/>
          </p:nvPr>
        </p:nvSpPr>
        <p:spPr>
          <a:xfrm>
            <a:off x="3581400" y="76200"/>
            <a:ext cx="2895600" cy="288925"/>
          </a:xfrm>
        </p:spPr>
        <p:txBody>
          <a:bodyPr/>
          <a:lstStyle/>
          <a:p>
            <a:endParaRPr lang="lt-LT"/>
          </a:p>
        </p:txBody>
      </p:sp>
      <p:sp>
        <p:nvSpPr>
          <p:cNvPr id="16" name="Skaidrės numerio vietos rezervavimo ženklas 15"/>
          <p:cNvSpPr>
            <a:spLocks noGrp="1"/>
          </p:cNvSpPr>
          <p:nvPr>
            <p:ph type="sldNum" sz="quarter" idx="12"/>
          </p:nvPr>
        </p:nvSpPr>
        <p:spPr>
          <a:xfrm>
            <a:off x="8229600" y="6473952"/>
            <a:ext cx="758952" cy="246888"/>
          </a:xfrm>
        </p:spPr>
        <p:txBody>
          <a:bodyPr/>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o vietos rezervavimo ženklas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19" name="Datos vietos rezervavimo ženklas 18"/>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11" name="Poraštės vietos rezervavimo ženklas 10"/>
          <p:cNvSpPr>
            <a:spLocks noGrp="1"/>
          </p:cNvSpPr>
          <p:nvPr>
            <p:ph type="ftr" sz="quarter" idx="11"/>
          </p:nvPr>
        </p:nvSpPr>
        <p:spPr/>
        <p:txBody>
          <a:bodyPr/>
          <a:lstStyle/>
          <a:p>
            <a:endParaRPr lang="lt-LT"/>
          </a:p>
        </p:txBody>
      </p:sp>
      <p:sp>
        <p:nvSpPr>
          <p:cNvPr id="16" name="Skaidrės numerio vietos rezervavimo ženklas 15"/>
          <p:cNvSpPr>
            <a:spLocks noGrp="1"/>
          </p:cNvSpPr>
          <p:nvPr>
            <p:ph type="sldNum" sz="quarter" idx="12"/>
          </p:nvPr>
        </p:nvSpPr>
        <p:spPr/>
        <p:txBody>
          <a:bodyPr/>
          <a:lstStyle/>
          <a:p>
            <a:fld id="{3EB13EFE-0A69-4DDC-BC41-23C766984008}" type="slidenum">
              <a:rPr lang="lt-LT" smtClean="0"/>
              <a:pPr/>
              <a:t>‹#›</a:t>
            </a:fld>
            <a:endParaRPr lang="lt-LT"/>
          </a:p>
        </p:txBody>
      </p:sp>
      <p:sp>
        <p:nvSpPr>
          <p:cNvPr id="8" name="Antraštė 7"/>
          <p:cNvSpPr>
            <a:spLocks noGrp="1"/>
          </p:cNvSpPr>
          <p:nvPr>
            <p:ph type="title"/>
          </p:nvPr>
        </p:nvSpPr>
        <p:spPr>
          <a:xfrm>
            <a:off x="180475" y="2947085"/>
            <a:ext cx="8686800" cy="1184825"/>
          </a:xfrm>
        </p:spPr>
        <p:txBody>
          <a:bodyPr rtlCol="0" anchor="t"/>
          <a:lstStyle>
            <a:lvl1pPr algn="r">
              <a:defRPr/>
            </a:lvl1pPr>
          </a:lstStyle>
          <a:p>
            <a:r>
              <a:rPr kumimoji="0" lang="lt-LT" smtClean="0"/>
              <a:t>Spustelėkite, jei norite keisite ruoš. pav.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0" name="Antraštė 19"/>
          <p:cNvSpPr>
            <a:spLocks noGrp="1"/>
          </p:cNvSpPr>
          <p:nvPr>
            <p:ph type="title"/>
          </p:nvPr>
        </p:nvSpPr>
        <p:spPr>
          <a:xfrm>
            <a:off x="301752" y="457200"/>
            <a:ext cx="8686800" cy="841248"/>
          </a:xfrm>
        </p:spPr>
        <p:txBody>
          <a:bodyPr/>
          <a:lstStyle/>
          <a:p>
            <a:r>
              <a:rPr kumimoji="0" lang="lt-LT" smtClean="0"/>
              <a:t>Spustelėkite, jei norite keisite ruoš. pav. stilių</a:t>
            </a:r>
            <a:endParaRPr kumimoji="0" lang="en-US"/>
          </a:p>
        </p:txBody>
      </p:sp>
      <p:sp>
        <p:nvSpPr>
          <p:cNvPr id="14" name="Turinio vietos rezervavimo ženklas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10" name="Poraštės vietos rezervavimo ženklas 9"/>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9" name="Antraštė 28"/>
          <p:cNvSpPr>
            <a:spLocks noGrp="1"/>
          </p:cNvSpPr>
          <p:nvPr>
            <p:ph type="title"/>
          </p:nvPr>
        </p:nvSpPr>
        <p:spPr>
          <a:xfrm>
            <a:off x="304800" y="5410200"/>
            <a:ext cx="8610600" cy="882650"/>
          </a:xfrm>
        </p:spPr>
        <p:txBody>
          <a:bodyPr anchor="ctr"/>
          <a:lstStyle>
            <a:lvl1pPr>
              <a:defRPr/>
            </a:lvl1p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25" name="Teksto vietos rezervavimo ženklas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4" name="Turinio vietos rezervavimo ženklas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8" name="Turinio vietos rezervavimo ženklas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0" name="Datos vietos rezervavimo ženklas 9"/>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a:xfrm>
            <a:off x="8229600" y="6477000"/>
            <a:ext cx="762000" cy="246888"/>
          </a:xfrm>
        </p:spPr>
        <p:txBody>
          <a:bodyPr/>
          <a:lstStyle/>
          <a:p>
            <a:fld id="{3EB13EFE-0A69-4DDC-BC41-23C766984008}" type="slidenum">
              <a:rPr lang="lt-LT" smtClean="0"/>
              <a:pPr/>
              <a:t>‹#›</a:t>
            </a:fld>
            <a:endParaRPr lang="lt-LT"/>
          </a:p>
        </p:txBody>
      </p:sp>
      <p:sp>
        <p:nvSpPr>
          <p:cNvPr id="11" name="Tiesioji jungtis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0" name="Antraštė 29"/>
          <p:cNvSpPr>
            <a:spLocks noGrp="1"/>
          </p:cNvSpPr>
          <p:nvPr>
            <p:ph type="title"/>
          </p:nvPr>
        </p:nvSpPr>
        <p:spPr>
          <a:xfrm>
            <a:off x="301752" y="457200"/>
            <a:ext cx="8686800" cy="841248"/>
          </a:xfrm>
        </p:spPr>
        <p:txBody>
          <a:bodyPr/>
          <a:lstStyle/>
          <a:p>
            <a:r>
              <a:rPr kumimoji="0" lang="lt-LT" smtClean="0"/>
              <a:t>Spustelėkite, jei norite keisite ruoš. pav. stilių</a:t>
            </a:r>
            <a:endParaRPr kumimoji="0" lang="en-US"/>
          </a:p>
        </p:txBody>
      </p:sp>
      <p:sp>
        <p:nvSpPr>
          <p:cNvPr id="12" name="Datos vietos rezervavimo ženklas 11"/>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21" name="Poraštės vietos rezervavimo ženklas 20"/>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24" name="Poraštės vietos rezervavimo ženklas 23"/>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Tiesioji jungtis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Antraštė 11"/>
          <p:cNvSpPr>
            <a:spLocks noGrp="1"/>
          </p:cNvSpPr>
          <p:nvPr>
            <p:ph type="title"/>
          </p:nvPr>
        </p:nvSpPr>
        <p:spPr>
          <a:xfrm>
            <a:off x="457200" y="5486400"/>
            <a:ext cx="8458200" cy="520700"/>
          </a:xfrm>
        </p:spPr>
        <p:txBody>
          <a:bodyPr anchor="ctr"/>
          <a:lstStyle>
            <a:lvl1pPr algn="l">
              <a:buNone/>
              <a:defRPr sz="2000" b="1"/>
            </a:lvl1pPr>
          </a:lstStyle>
          <a:p>
            <a:r>
              <a:rPr kumimoji="0" lang="lt-LT" smtClean="0"/>
              <a:t>Spustelėkite, jei norite keisite ruoš. pav. stilių</a:t>
            </a:r>
            <a:endParaRPr kumimoji="0" lang="en-US"/>
          </a:p>
        </p:txBody>
      </p:sp>
      <p:sp>
        <p:nvSpPr>
          <p:cNvPr id="26" name="Teksto vietos rezervavimo ženklas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14" name="Turinio vietos rezervavimo ženklas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5" name="Datos vietos rezervavimo ženklas 24"/>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29" name="Poraštės vietos rezervavimo ženklas 28"/>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3" name="Paveikslėlio vietos rezervavimo ženklas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t-LT" smtClean="0"/>
              <a:t>Spustelėkite piktogramą, jei norite įtraukti paveikslėlį</a:t>
            </a:r>
            <a:endParaRPr kumimoji="0" lang="en-US" dirty="0"/>
          </a:p>
        </p:txBody>
      </p:sp>
      <p:sp>
        <p:nvSpPr>
          <p:cNvPr id="7" name="Datos vietos rezervavimo ženklas 6"/>
          <p:cNvSpPr>
            <a:spLocks noGrp="1"/>
          </p:cNvSpPr>
          <p:nvPr>
            <p:ph type="dt" sz="half" idx="10"/>
          </p:nvPr>
        </p:nvSpPr>
        <p:spPr/>
        <p:txBody>
          <a:bodyPr/>
          <a:lstStyle/>
          <a:p>
            <a:fld id="{1C8DDDC4-DD48-4308-A7E0-98165D63D553}" type="datetimeFigureOut">
              <a:rPr lang="lt-LT" smtClean="0"/>
              <a:pPr/>
              <a:t>2018-09-01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3EB13EFE-0A69-4DDC-BC41-23C766984008}" type="slidenum">
              <a:rPr lang="lt-LT" smtClean="0"/>
              <a:pPr/>
              <a:t>‹#›</a:t>
            </a:fld>
            <a:endParaRPr lang="lt-LT"/>
          </a:p>
        </p:txBody>
      </p:sp>
      <p:sp>
        <p:nvSpPr>
          <p:cNvPr id="17" name="Antraštė 16"/>
          <p:cNvSpPr>
            <a:spLocks noGrp="1"/>
          </p:cNvSpPr>
          <p:nvPr>
            <p:ph type="title"/>
          </p:nvPr>
        </p:nvSpPr>
        <p:spPr>
          <a:xfrm>
            <a:off x="381000" y="4993760"/>
            <a:ext cx="5867400" cy="522288"/>
          </a:xfrm>
        </p:spPr>
        <p:txBody>
          <a:bodyPr anchor="ctr"/>
          <a:lstStyle>
            <a:lvl1pPr algn="l">
              <a:buNone/>
              <a:defRPr sz="2000" b="1"/>
            </a:lvl1pPr>
          </a:lstStyle>
          <a:p>
            <a:r>
              <a:rPr kumimoji="0" lang="lt-LT" smtClean="0"/>
              <a:t>Spustelėkite, jei norite keisite ruoš. pav. stilių</a:t>
            </a:r>
            <a:endParaRPr kumimoji="0" lang="en-US"/>
          </a:p>
        </p:txBody>
      </p:sp>
      <p:sp>
        <p:nvSpPr>
          <p:cNvPr id="26" name="Teksto vietos rezervavimo ženklas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o vietos rezervavimo ženklas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1" name="Datos vietos rezervavimo ženklas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C8DDDC4-DD48-4308-A7E0-98165D63D553}" type="datetimeFigureOut">
              <a:rPr lang="lt-LT" smtClean="0"/>
              <a:pPr/>
              <a:t>2018-09-01</a:t>
            </a:fld>
            <a:endParaRPr lang="lt-LT"/>
          </a:p>
        </p:txBody>
      </p:sp>
      <p:sp>
        <p:nvSpPr>
          <p:cNvPr id="28" name="Poraštės vietos rezervavimo ženklas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lt-LT"/>
          </a:p>
        </p:txBody>
      </p:sp>
      <p:sp>
        <p:nvSpPr>
          <p:cNvPr id="5" name="Skaidrės numerio vietos rezervavimo ženklas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B13EFE-0A69-4DDC-BC41-23C766984008}" type="slidenum">
              <a:rPr lang="lt-LT" smtClean="0"/>
              <a:pPr/>
              <a:t>‹#›</a:t>
            </a:fld>
            <a:endParaRPr lang="lt-LT"/>
          </a:p>
        </p:txBody>
      </p:sp>
      <p:sp>
        <p:nvSpPr>
          <p:cNvPr id="10" name="Pavadinimo vietos rezervavimo ženklas 9"/>
          <p:cNvSpPr>
            <a:spLocks noGrp="1"/>
          </p:cNvSpPr>
          <p:nvPr>
            <p:ph type="title"/>
          </p:nvPr>
        </p:nvSpPr>
        <p:spPr>
          <a:xfrm>
            <a:off x="304800" y="457200"/>
            <a:ext cx="8686800" cy="838200"/>
          </a:xfrm>
          <a:prstGeom prst="rect">
            <a:avLst/>
          </a:prstGeom>
        </p:spPr>
        <p:txBody>
          <a:bodyPr vert="horz" anchor="ctr">
            <a:normAutofit/>
          </a:bodyPr>
          <a:lstStyle/>
          <a:p>
            <a:r>
              <a:rPr kumimoji="0" lang="lt-LT" smtClean="0"/>
              <a:t>Spustelėkite, jei norite keisite ruoš. pav. stilių</a:t>
            </a:r>
            <a:endParaRPr kumimoji="0" lang="en-US"/>
          </a:p>
        </p:txBody>
      </p:sp>
      <p:sp>
        <p:nvSpPr>
          <p:cNvPr id="9" name="Tiesioji jungtis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esioji jungtis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en-US" smtClean="0"/>
              <a:t>Code.org</a:t>
            </a:r>
            <a:endParaRPr lang="en-US"/>
          </a:p>
        </p:txBody>
      </p:sp>
      <p:sp>
        <p:nvSpPr>
          <p:cNvPr id="3" name="Paantraštė 2"/>
          <p:cNvSpPr>
            <a:spLocks noGrp="1"/>
          </p:cNvSpPr>
          <p:nvPr>
            <p:ph type="subTitle" idx="1"/>
          </p:nvPr>
        </p:nvSpPr>
        <p:spPr>
          <a:xfrm>
            <a:off x="381000" y="2492896"/>
            <a:ext cx="8458200" cy="1800200"/>
          </a:xfrm>
        </p:spPr>
        <p:txBody>
          <a:bodyPr>
            <a:normAutofit fontScale="62500" lnSpcReduction="20000"/>
          </a:bodyPr>
          <a:lstStyle/>
          <a:p>
            <a:r>
              <a:rPr lang="en-US"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lt-LT" dirty="0"/>
          </a:p>
          <a:p>
            <a:r>
              <a:rPr lang="en-US" dirty="0"/>
              <a:t> </a:t>
            </a:r>
            <a:endParaRPr lang="lt-LT" dirty="0"/>
          </a:p>
          <a:p>
            <a:pPr algn="ctr"/>
            <a:r>
              <a:rPr lang="en-US" b="1" dirty="0" smtClean="0">
                <a:solidFill>
                  <a:srgbClr val="0070C0"/>
                </a:solidFill>
              </a:rPr>
              <a:t>ERASMUS +KA2 </a:t>
            </a:r>
          </a:p>
          <a:p>
            <a:pPr algn="ctr"/>
            <a:r>
              <a:rPr lang="en-US" dirty="0">
                <a:solidFill>
                  <a:srgbClr val="0070C0"/>
                </a:solidFill>
              </a:rPr>
              <a:t>"English</a:t>
            </a:r>
            <a:r>
              <a:rPr lang="en-US" b="1" dirty="0">
                <a:solidFill>
                  <a:srgbClr val="0070C0"/>
                </a:solidFill>
              </a:rPr>
              <a:t> </a:t>
            </a:r>
            <a:r>
              <a:rPr lang="en-US" dirty="0">
                <a:solidFill>
                  <a:srgbClr val="0070C0"/>
                </a:solidFill>
              </a:rPr>
              <a:t>Teaching With Innovative Web </a:t>
            </a:r>
            <a:r>
              <a:rPr lang="en-US" dirty="0" smtClean="0">
                <a:solidFill>
                  <a:srgbClr val="0070C0"/>
                </a:solidFill>
              </a:rPr>
              <a:t>Tools“</a:t>
            </a:r>
          </a:p>
          <a:p>
            <a:pPr algn="ctr"/>
            <a:r>
              <a:rPr lang="en-US" dirty="0" smtClean="0">
                <a:solidFill>
                  <a:srgbClr val="0070C0"/>
                </a:solidFill>
              </a:rPr>
              <a:t>ETWINET</a:t>
            </a:r>
            <a:endParaRPr lang="lt-LT" dirty="0">
              <a:solidFill>
                <a:srgbClr val="0070C0"/>
              </a:solidFill>
            </a:endParaRPr>
          </a:p>
          <a:p>
            <a:pPr algn="ctr"/>
            <a:r>
              <a:rPr lang="en-US" dirty="0" smtClean="0">
                <a:solidFill>
                  <a:srgbClr val="0070C0"/>
                </a:solidFill>
              </a:rPr>
              <a:t>2016-2018</a:t>
            </a: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04664"/>
            <a:ext cx="3254896" cy="1440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96044"/>
            <a:ext cx="2078360" cy="1448780"/>
          </a:xfrm>
          <a:prstGeom prst="rect">
            <a:avLst/>
          </a:prstGeom>
        </p:spPr>
      </p:pic>
      <p:pic>
        <p:nvPicPr>
          <p:cNvPr id="6" name="Paveikslėlis 1" descr="D:\02. RAMINTOS\MOKYKLOS ZENKLAS\Mokyklos zenklas- pauksciukas\paukstukai\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836712"/>
            <a:ext cx="1368152" cy="10081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smtClean="0"/>
              <a:t>Signing In</a:t>
            </a:r>
            <a:br>
              <a:rPr lang="en-US" dirty="0" smtClean="0"/>
            </a:br>
            <a:endParaRPr lang="en-US" dirty="0"/>
          </a:p>
        </p:txBody>
      </p:sp>
      <p:sp>
        <p:nvSpPr>
          <p:cNvPr id="3" name="Turinio vietos rezervavimo ženklas 2"/>
          <p:cNvSpPr>
            <a:spLocks noGrp="1"/>
          </p:cNvSpPr>
          <p:nvPr>
            <p:ph idx="1"/>
          </p:nvPr>
        </p:nvSpPr>
        <p:spPr/>
        <p:txBody>
          <a:bodyPr>
            <a:normAutofit fontScale="70000" lnSpcReduction="20000"/>
          </a:bodyPr>
          <a:lstStyle/>
          <a:p>
            <a:pPr>
              <a:buNone/>
            </a:pPr>
            <a:r>
              <a:rPr lang="en-US" dirty="0" smtClean="0"/>
              <a:t>Your students can sign in to their Code.org accounts by following these </a:t>
            </a:r>
            <a:r>
              <a:rPr lang="en-US" dirty="0" err="1" smtClean="0"/>
              <a:t>steps:Go</a:t>
            </a:r>
            <a:r>
              <a:rPr lang="en-US" dirty="0" smtClean="0"/>
              <a:t> to </a:t>
            </a:r>
            <a:r>
              <a:rPr lang="en-US" b="1" dirty="0" smtClean="0"/>
              <a:t>https://code.org/join</a:t>
            </a:r>
            <a:r>
              <a:rPr lang="en-US" dirty="0" smtClean="0"/>
              <a:t>.</a:t>
            </a:r>
          </a:p>
          <a:p>
            <a:r>
              <a:rPr lang="en-US" dirty="0" smtClean="0"/>
              <a:t>Type in their section code: </a:t>
            </a:r>
            <a:r>
              <a:rPr lang="en-US" b="1" dirty="0" smtClean="0"/>
              <a:t>HJTQCZ</a:t>
            </a:r>
            <a:r>
              <a:rPr lang="en-US" dirty="0" smtClean="0"/>
              <a:t>.</a:t>
            </a:r>
          </a:p>
          <a:p>
            <a:r>
              <a:rPr lang="en-US" dirty="0" smtClean="0"/>
              <a:t>Choose their display name.</a:t>
            </a:r>
          </a:p>
          <a:p>
            <a:r>
              <a:rPr lang="en-US" dirty="0" smtClean="0"/>
              <a:t>Choose their secret word.</a:t>
            </a:r>
          </a:p>
          <a:p>
            <a:r>
              <a:rPr lang="en-US" dirty="0" smtClean="0"/>
              <a:t>Click the “Sign in” button.</a:t>
            </a:r>
          </a:p>
          <a:p>
            <a:pPr>
              <a:buNone/>
            </a:pPr>
            <a:r>
              <a:rPr lang="en-US" dirty="0" smtClean="0"/>
              <a:t>Students can find all of this information, including their secret word, in the login cards below.</a:t>
            </a:r>
          </a:p>
          <a:p>
            <a:pPr>
              <a:buNone/>
            </a:pPr>
            <a:r>
              <a:rPr lang="en-US" dirty="0" smtClean="0"/>
              <a:t>Resetting student passwords</a:t>
            </a:r>
          </a:p>
          <a:p>
            <a:pPr>
              <a:buNone/>
            </a:pPr>
            <a:r>
              <a:rPr lang="en-US" dirty="0" smtClean="0"/>
              <a:t>You can reset the secret for any of your students by going to the “Manage Students” tab for the section, clicking the “Show secret” button under the “Password” column, and clicking the “Reset secret” button.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3568" y="836712"/>
            <a:ext cx="7744945" cy="48672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18759"/>
            <a:ext cx="6840759" cy="5420481"/>
          </a:xfrm>
          <a:prstGeom prst="rect">
            <a:avLst/>
          </a:prstGeom>
        </p:spPr>
      </p:pic>
    </p:spTree>
    <p:extLst>
      <p:ext uri="{BB962C8B-B14F-4D97-AF65-F5344CB8AC3E}">
        <p14:creationId xmlns:p14="http://schemas.microsoft.com/office/powerpoint/2010/main" val="174499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72955"/>
            <a:ext cx="7488832" cy="4712089"/>
          </a:xfrm>
          <a:prstGeom prst="rect">
            <a:avLst/>
          </a:prstGeom>
        </p:spPr>
      </p:pic>
    </p:spTree>
    <p:extLst>
      <p:ext uri="{BB962C8B-B14F-4D97-AF65-F5344CB8AC3E}">
        <p14:creationId xmlns:p14="http://schemas.microsoft.com/office/powerpoint/2010/main" val="176181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83722"/>
            <a:ext cx="7992888" cy="5090556"/>
          </a:xfrm>
          <a:prstGeom prst="rect">
            <a:avLst/>
          </a:prstGeom>
        </p:spPr>
      </p:pic>
    </p:spTree>
    <p:extLst>
      <p:ext uri="{BB962C8B-B14F-4D97-AF65-F5344CB8AC3E}">
        <p14:creationId xmlns:p14="http://schemas.microsoft.com/office/powerpoint/2010/main" val="186732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720"/>
            <a:ext cx="7920880" cy="4752528"/>
          </a:xfrm>
          <a:prstGeom prst="rect">
            <a:avLst/>
          </a:prstGeom>
        </p:spPr>
      </p:pic>
    </p:spTree>
    <p:extLst>
      <p:ext uri="{BB962C8B-B14F-4D97-AF65-F5344CB8AC3E}">
        <p14:creationId xmlns:p14="http://schemas.microsoft.com/office/powerpoint/2010/main" val="11295774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Žygis">
  <a:themeElements>
    <a:clrScheme name="Žyg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Žyg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Žyg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TotalTime>
  <Words>65</Words>
  <Application>Microsoft Office PowerPoint</Application>
  <PresentationFormat>On-screen Show (4:3)</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Franklin Gothic Book</vt:lpstr>
      <vt:lpstr>Franklin Gothic Medium</vt:lpstr>
      <vt:lpstr>Wingdings 2</vt:lpstr>
      <vt:lpstr>Žygis</vt:lpstr>
      <vt:lpstr>Code.org</vt:lpstr>
      <vt:lpstr>Signing In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Code.org</dc:title>
  <dc:creator>Admin</dc:creator>
  <cp:lastModifiedBy>Olga Olga</cp:lastModifiedBy>
  <cp:revision>5</cp:revision>
  <dcterms:created xsi:type="dcterms:W3CDTF">2018-04-12T11:31:23Z</dcterms:created>
  <dcterms:modified xsi:type="dcterms:W3CDTF">2018-09-01T17:22:09Z</dcterms:modified>
</cp:coreProperties>
</file>